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2" d="100"/>
          <a:sy n="92" d="100"/>
        </p:scale>
        <p:origin x="-3036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6858000" cy="6096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81600"/>
            <a:ext cx="4800600" cy="23368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677185"/>
            <a:ext cx="5829300" cy="1960033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57200" y="2133600"/>
            <a:ext cx="5943600" cy="5486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16701"/>
            <a:ext cx="5913835" cy="1816100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16452"/>
            <a:ext cx="5913835" cy="2000249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133600"/>
            <a:ext cx="2800350" cy="54864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600450" y="2133600"/>
            <a:ext cx="2800350" cy="54864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600450" y="2946400"/>
            <a:ext cx="2800350" cy="46736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946400"/>
            <a:ext cx="2800350" cy="46736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2800350" cy="766233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0450" y="2133600"/>
            <a:ext cx="2800350" cy="766233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971800" y="1930400"/>
            <a:ext cx="3486150" cy="5689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486" y="1930400"/>
            <a:ext cx="2228850" cy="146304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9486" y="3397189"/>
            <a:ext cx="2228850" cy="422281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0400"/>
            <a:ext cx="2228850" cy="146304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93008" y="1930400"/>
            <a:ext cx="2564892" cy="463296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397187"/>
            <a:ext cx="2228850" cy="320681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1"/>
            <a:ext cx="59436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86250" y="8475134"/>
            <a:ext cx="11430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7DCF4BC-8591-4E15-A2C5-E4B335C68F3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57850" y="8475134"/>
            <a:ext cx="742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639C748-AEDA-4B0C-91F8-3417729F320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701088"/>
            <a:ext cx="5943600" cy="1206616"/>
          </a:xfrm>
        </p:spPr>
        <p:txBody>
          <a:bodyPr anchor="ctr"/>
          <a:lstStyle/>
          <a:p>
            <a:pPr marL="363538"/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Welcomed Child</a:t>
            </a:r>
            <a:r>
              <a:rPr lang="en-US" dirty="0"/>
              <a:t/>
            </a:r>
            <a:br>
              <a:rPr lang="en-US" dirty="0"/>
            </a:br>
            <a:r>
              <a:rPr lang="en-US" sz="1000" dirty="0"/>
              <a:t>Music and lyrics by Christian Lander 2025.12.07</a:t>
            </a:r>
            <a:br>
              <a:rPr lang="en-US" sz="1000" dirty="0"/>
            </a:br>
            <a:r>
              <a:rPr lang="en-US" sz="1000" dirty="0"/>
              <a:t>© Christian Lander.  All rights reserved</a:t>
            </a:r>
            <a:r>
              <a:rPr lang="en-US" sz="1000" dirty="0" smtClean="0"/>
              <a:t>.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457200" y="1979712"/>
            <a:ext cx="5943600" cy="5328592"/>
          </a:xfrm>
        </p:spPr>
        <p:txBody>
          <a:bodyPr numCol="2">
            <a:normAutofit fontScale="92500" lnSpcReduction="20000"/>
          </a:bodyPr>
          <a:lstStyle/>
          <a:p>
            <a:pPr marL="363538" indent="0">
              <a:buNone/>
            </a:pPr>
            <a:r>
              <a:rPr lang="en-US" sz="1200" dirty="0"/>
              <a:t>Welcome, child</a:t>
            </a:r>
          </a:p>
          <a:p>
            <a:pPr marL="363538" indent="0">
              <a:buNone/>
            </a:pPr>
            <a:r>
              <a:rPr lang="en-US" sz="1200" dirty="0"/>
              <a:t>Meet the world with a big </a:t>
            </a:r>
            <a:r>
              <a:rPr lang="en-US" sz="1200" dirty="0" err="1"/>
              <a:t>big</a:t>
            </a:r>
            <a:r>
              <a:rPr lang="en-US" sz="1200" dirty="0"/>
              <a:t> smile</a:t>
            </a:r>
          </a:p>
          <a:p>
            <a:pPr marL="363538" indent="0">
              <a:buNone/>
            </a:pPr>
            <a:r>
              <a:rPr lang="en-US" sz="1200" dirty="0"/>
              <a:t>Loving care we all give to you</a:t>
            </a:r>
          </a:p>
          <a:p>
            <a:pPr marL="363538" indent="0">
              <a:buNone/>
            </a:pPr>
            <a:r>
              <a:rPr lang="en-US" sz="1200" dirty="0"/>
              <a:t>Mom and dad and a your big brother too</a:t>
            </a:r>
          </a:p>
          <a:p>
            <a:pPr marL="363538" indent="0">
              <a:buNone/>
            </a:pPr>
            <a:r>
              <a:rPr lang="en-US" sz="1200" dirty="0"/>
              <a:t>So welcome, baby child, to your life</a:t>
            </a:r>
          </a:p>
          <a:p>
            <a:pPr marL="363538" indent="0">
              <a:buNone/>
            </a:pPr>
            <a:endParaRPr lang="en-US" sz="1200" dirty="0"/>
          </a:p>
          <a:p>
            <a:pPr marL="363538" indent="0">
              <a:buNone/>
            </a:pPr>
            <a:r>
              <a:rPr lang="en-US" sz="1200" dirty="0"/>
              <a:t>Mother, you are a goddess </a:t>
            </a:r>
          </a:p>
          <a:p>
            <a:pPr marL="363538" indent="0">
              <a:buNone/>
            </a:pPr>
            <a:r>
              <a:rPr lang="en-US" sz="1200" dirty="0"/>
              <a:t>And father, my superhero</a:t>
            </a:r>
          </a:p>
          <a:p>
            <a:pPr marL="363538" indent="0">
              <a:buNone/>
            </a:pPr>
            <a:r>
              <a:rPr lang="en-US" sz="1200" dirty="0"/>
              <a:t>And brother, dear big brother</a:t>
            </a:r>
          </a:p>
          <a:p>
            <a:pPr marL="363538" indent="0">
              <a:buNone/>
            </a:pPr>
            <a:r>
              <a:rPr lang="en-US" sz="1200" dirty="0"/>
              <a:t>So are you</a:t>
            </a:r>
          </a:p>
          <a:p>
            <a:pPr marL="363538" indent="0">
              <a:buNone/>
            </a:pPr>
            <a:endParaRPr lang="en-US" sz="1200" dirty="0"/>
          </a:p>
          <a:p>
            <a:pPr marL="363538" indent="0">
              <a:buNone/>
            </a:pPr>
            <a:r>
              <a:rPr lang="en-US" sz="1200" dirty="0"/>
              <a:t>Happy birthday little baby blue</a:t>
            </a:r>
          </a:p>
          <a:p>
            <a:pPr marL="363538" indent="0">
              <a:buNone/>
            </a:pPr>
            <a:r>
              <a:rPr lang="en-US" sz="1200" dirty="0"/>
              <a:t>Blow out the candles; </a:t>
            </a:r>
            <a:endParaRPr lang="en-US" sz="1200" dirty="0" smtClean="0"/>
          </a:p>
          <a:p>
            <a:pPr marL="363538" indent="0">
              <a:buNone/>
            </a:pPr>
            <a:r>
              <a:rPr lang="en-US" sz="1200" dirty="0" smtClean="0"/>
              <a:t>let </a:t>
            </a:r>
            <a:r>
              <a:rPr lang="en-US" sz="1200" dirty="0"/>
              <a:t>your dreams come true</a:t>
            </a:r>
          </a:p>
          <a:p>
            <a:pPr marL="363538" indent="0">
              <a:buNone/>
            </a:pPr>
            <a:r>
              <a:rPr lang="en-US" sz="1200" dirty="0"/>
              <a:t>We are all here now, just for you</a:t>
            </a:r>
          </a:p>
          <a:p>
            <a:pPr marL="363538" indent="0">
              <a:buNone/>
            </a:pPr>
            <a:r>
              <a:rPr lang="en-US" sz="1200" dirty="0"/>
              <a:t>Hear you laughing, watch you grew</a:t>
            </a:r>
          </a:p>
          <a:p>
            <a:pPr marL="363538" indent="0">
              <a:buNone/>
            </a:pPr>
            <a:r>
              <a:rPr lang="en-US" sz="1200" dirty="0"/>
              <a:t>Happy birthday</a:t>
            </a:r>
          </a:p>
          <a:p>
            <a:pPr marL="363538" indent="0">
              <a:buNone/>
            </a:pPr>
            <a:endParaRPr lang="en-US" sz="1200" dirty="0"/>
          </a:p>
          <a:p>
            <a:pPr marL="363538" indent="0">
              <a:buNone/>
            </a:pPr>
            <a:r>
              <a:rPr lang="en-US" sz="1200" dirty="0"/>
              <a:t>Welcome, welcome, welcomed child</a:t>
            </a:r>
          </a:p>
          <a:p>
            <a:pPr marL="363538" indent="0">
              <a:buNone/>
            </a:pPr>
            <a:r>
              <a:rPr lang="en-US" sz="1200" dirty="0"/>
              <a:t>I love you, indeed I do</a:t>
            </a:r>
          </a:p>
          <a:p>
            <a:pPr marL="363538" indent="0">
              <a:buNone/>
            </a:pPr>
            <a:r>
              <a:rPr lang="en-US" sz="1200" dirty="0"/>
              <a:t>Welcome, welcome, welcomed child</a:t>
            </a:r>
          </a:p>
          <a:p>
            <a:pPr marL="363538" indent="0">
              <a:buNone/>
            </a:pPr>
            <a:r>
              <a:rPr lang="en-US" sz="1200" dirty="0"/>
              <a:t>Welcome</a:t>
            </a:r>
          </a:p>
          <a:p>
            <a:pPr marL="363538" indent="0">
              <a:buNone/>
            </a:pPr>
            <a:r>
              <a:rPr lang="en-US" sz="1200" dirty="0"/>
              <a:t>Welcome, welcome, welcomed child </a:t>
            </a:r>
          </a:p>
          <a:p>
            <a:pPr marL="363538" indent="0">
              <a:buNone/>
            </a:pPr>
            <a:r>
              <a:rPr lang="en-US" sz="1200" dirty="0"/>
              <a:t>You so very welcomed child</a:t>
            </a:r>
          </a:p>
          <a:p>
            <a:pPr marL="363538" indent="0">
              <a:buNone/>
            </a:pPr>
            <a:r>
              <a:rPr lang="en-US" sz="1200" dirty="0"/>
              <a:t>Welcome, welcome, welcomed child</a:t>
            </a:r>
          </a:p>
          <a:p>
            <a:pPr marL="363538" indent="0">
              <a:buNone/>
            </a:pPr>
            <a:r>
              <a:rPr lang="en-US" sz="1200" dirty="0"/>
              <a:t>You are</a:t>
            </a:r>
          </a:p>
          <a:p>
            <a:pPr marL="363538" indent="0">
              <a:buNone/>
            </a:pPr>
            <a:r>
              <a:rPr lang="en-US" sz="1200" dirty="0"/>
              <a:t>Yes, you are	</a:t>
            </a:r>
            <a:endParaRPr lang="en-US" sz="1200" dirty="0" smtClean="0"/>
          </a:p>
          <a:p>
            <a:pPr marL="363538" indent="0">
              <a:buNone/>
            </a:pPr>
            <a:r>
              <a:rPr lang="en-US" sz="1200" dirty="0" smtClean="0"/>
              <a:t>Yes</a:t>
            </a:r>
            <a:r>
              <a:rPr lang="en-US" sz="1200" dirty="0"/>
              <a:t>, you are</a:t>
            </a:r>
          </a:p>
          <a:p>
            <a:pPr marL="363538" indent="0">
              <a:buNone/>
            </a:pPr>
            <a:r>
              <a:rPr lang="en-US" sz="1200" dirty="0"/>
              <a:t>You’re a welcomed child </a:t>
            </a:r>
          </a:p>
          <a:p>
            <a:pPr marL="363538" indent="0">
              <a:buNone/>
            </a:pPr>
            <a:endParaRPr lang="en-US" sz="1200" dirty="0"/>
          </a:p>
          <a:p>
            <a:pPr marL="363538" indent="0">
              <a:buNone/>
            </a:pPr>
            <a:r>
              <a:rPr lang="en-US" sz="1200" dirty="0"/>
              <a:t>Play with my friends every single day </a:t>
            </a:r>
          </a:p>
          <a:p>
            <a:pPr marL="363538" indent="0">
              <a:buNone/>
            </a:pPr>
            <a:r>
              <a:rPr lang="en-US" sz="1200" dirty="0"/>
              <a:t>Be a king, be a hero, be anything I </a:t>
            </a:r>
            <a:r>
              <a:rPr lang="en-US" sz="1200" dirty="0" err="1"/>
              <a:t>wanna</a:t>
            </a:r>
            <a:r>
              <a:rPr lang="en-US" sz="1200" dirty="0"/>
              <a:t> be</a:t>
            </a:r>
          </a:p>
          <a:p>
            <a:pPr marL="363538" indent="0">
              <a:buNone/>
            </a:pPr>
            <a:r>
              <a:rPr lang="en-US" sz="1200" dirty="0"/>
              <a:t>In the </a:t>
            </a:r>
            <a:r>
              <a:rPr lang="en-US" sz="1200" dirty="0" smtClean="0"/>
              <a:t>attic, found </a:t>
            </a:r>
            <a:r>
              <a:rPr lang="en-US" sz="1200" dirty="0"/>
              <a:t>an old guitar</a:t>
            </a:r>
          </a:p>
          <a:p>
            <a:pPr marL="363538" indent="0">
              <a:buNone/>
            </a:pPr>
            <a:r>
              <a:rPr lang="en-US" sz="1200" dirty="0"/>
              <a:t>Watch me play, I am a world famous star</a:t>
            </a:r>
          </a:p>
          <a:p>
            <a:pPr marL="363538" indent="0">
              <a:buNone/>
            </a:pPr>
            <a:endParaRPr lang="en-US" sz="1200" dirty="0"/>
          </a:p>
          <a:p>
            <a:pPr marL="363538" indent="0">
              <a:buNone/>
            </a:pPr>
            <a:r>
              <a:rPr lang="en-US" sz="1200" dirty="0"/>
              <a:t>Welcome, my sweet baby child</a:t>
            </a:r>
          </a:p>
          <a:p>
            <a:pPr marL="363538" indent="0">
              <a:buNone/>
            </a:pPr>
            <a:r>
              <a:rPr lang="en-US" sz="1200" dirty="0"/>
              <a:t>Open your eyes; and be amazed</a:t>
            </a:r>
          </a:p>
          <a:p>
            <a:pPr marL="363538" indent="0">
              <a:buNone/>
            </a:pPr>
            <a:r>
              <a:rPr lang="en-US" sz="1200" dirty="0"/>
              <a:t>Life is here, and the day is long</a:t>
            </a:r>
          </a:p>
          <a:p>
            <a:pPr marL="363538" indent="0">
              <a:buNone/>
            </a:pPr>
            <a:r>
              <a:rPr lang="en-US" sz="1200" dirty="0"/>
              <a:t>Childhood years may they never be gone</a:t>
            </a:r>
          </a:p>
          <a:p>
            <a:pPr marL="363538" indent="0">
              <a:buNone/>
            </a:pPr>
            <a:r>
              <a:rPr lang="en-US" sz="1200" dirty="0"/>
              <a:t>So welcome, sweet child, to this world</a:t>
            </a:r>
          </a:p>
          <a:p>
            <a:pPr marL="363538" indent="0">
              <a:buNone/>
            </a:pPr>
            <a:r>
              <a:rPr lang="en-US" sz="1200" dirty="0"/>
              <a:t>Welcome, my sweet baby child</a:t>
            </a:r>
          </a:p>
          <a:p>
            <a:pPr marL="17621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25290"/>
      </p:ext>
    </p:extLst>
  </p:cSld>
  <p:clrMapOvr>
    <a:masterClrMapping/>
  </p:clrMapOvr>
</p:sld>
</file>

<file path=ppt/theme/theme1.xml><?xml version="1.0" encoding="utf-8"?>
<a:theme xmlns:a="http://schemas.openxmlformats.org/drawingml/2006/main" name="Horisont">
  <a:themeElements>
    <a:clrScheme name="Horis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s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s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48</TotalTime>
  <Words>134</Words>
  <Application>Microsoft Office PowerPoint</Application>
  <PresentationFormat>Bildspel på skärmen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Horisont</vt:lpstr>
      <vt:lpstr>Welcomed Child Music and lyrics by Christian Lander 2025.12.07 © Christian Lander.  All rights reserved.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Christian</dc:creator>
  <cp:lastModifiedBy>Christian</cp:lastModifiedBy>
  <cp:revision>12</cp:revision>
  <dcterms:created xsi:type="dcterms:W3CDTF">2026-01-26T11:44:29Z</dcterms:created>
  <dcterms:modified xsi:type="dcterms:W3CDTF">2026-02-05T08:48:23Z</dcterms:modified>
</cp:coreProperties>
</file>